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82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22949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0299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319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139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8366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73075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711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73166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93370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13486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854772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697416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136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7594645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66276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805783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75232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5BC3092-EFBF-495D-BDDC-B952C3631FB6}" type="datetimeFigureOut">
              <a:rPr lang="en-US" smtClean="0"/>
              <a:t>5/22/2019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31E36B77-A06F-440A-98E8-69821DBE25A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461343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5534" y="237783"/>
            <a:ext cx="895489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20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SỞ LAO ĐỘNG THƯƠNG BINH VÀ XÃ HỘI THÀNH PHỐ HỒ CHÍ MINH</a:t>
            </a:r>
          </a:p>
          <a:p>
            <a:pPr algn="ctr"/>
            <a:r>
              <a:rPr lang="en-US" sz="2000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KHỐI THI ĐUA 1 – KHỐI THI ĐUA GIÁO DỤC NGHỀ NGHIỆP</a:t>
            </a:r>
            <a:endParaRPr lang="en-US" sz="2000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5534" y="2107526"/>
            <a:ext cx="8954891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1" smtClean="0">
                <a:solidFill>
                  <a:srgbClr val="FF0000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HỘI NGHỊ GIAO BAN LẦN 2</a:t>
            </a:r>
            <a:endParaRPr lang="en-US" sz="4800" b="1">
              <a:solidFill>
                <a:srgbClr val="FF0000"/>
              </a:solidFill>
              <a:effectLst>
                <a:outerShdw blurRad="50800" dist="38100" dir="18900000" algn="bl" rotWithShape="0">
                  <a:prstClr val="black">
                    <a:alpha val="40000"/>
                  </a:prstClr>
                </a:outerShdw>
              </a:effectLst>
              <a:latin typeface="UTM Avo" panose="02040603050506020204" pitchFamily="18" charset="0"/>
              <a:cs typeface="Arial" panose="020B0604020202020204" pitchFamily="34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790116" y="5505819"/>
            <a:ext cx="5891356" cy="36933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Thành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phố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Minh,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ngày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23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tháng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 </a:t>
            </a:r>
            <a:r>
              <a:rPr lang="en-US" b="1" err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năm</a:t>
            </a:r>
            <a:r>
              <a:rPr lang="en-US" b="1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2019</a:t>
            </a:r>
            <a:endParaRPr lang="en-US" b="1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5534" y="3098786"/>
            <a:ext cx="8954891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SƠ KẾT HỌC KỲ I</a:t>
            </a:r>
          </a:p>
          <a:p>
            <a:pPr algn="ctr"/>
            <a:r>
              <a:rPr lang="en-US" sz="44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UTM Avo" panose="02040603050506020204" pitchFamily="18" charset="0"/>
                <a:cs typeface="Arial" panose="020B0604020202020204" pitchFamily="34" charset="0"/>
              </a:rPr>
              <a:t>NĂM HỌ 2018 - 2019</a:t>
            </a:r>
            <a:endParaRPr lang="en-US" sz="44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UTM Avo" panose="02040603050506020204" pitchFamily="18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5948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32012" y="846161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smtClean="0"/>
              <a:t>1. Đón </a:t>
            </a:r>
            <a:r>
              <a:rPr lang="en-US" b="1"/>
              <a:t>khách, phát tài </a:t>
            </a:r>
            <a:r>
              <a:rPr lang="en-US" b="1"/>
              <a:t>liệu</a:t>
            </a:r>
            <a:r>
              <a:rPr lang="en-US" b="1" smtClean="0"/>
              <a:t>;</a:t>
            </a:r>
            <a:endParaRPr lang="en-US" b="1"/>
          </a:p>
        </p:txBody>
      </p:sp>
      <p:sp>
        <p:nvSpPr>
          <p:cNvPr id="6" name="Rectangle 5"/>
          <p:cNvSpPr/>
          <p:nvPr/>
        </p:nvSpPr>
        <p:spPr>
          <a:xfrm>
            <a:off x="0" y="114673"/>
            <a:ext cx="895489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CHƯƠNG TRÌNH</a:t>
            </a:r>
            <a:endParaRPr lang="en-US" sz="3200" b="1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32012" y="1579728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smtClean="0"/>
              <a:t>2. Tuyên </a:t>
            </a:r>
            <a:r>
              <a:rPr lang="en-US" b="1"/>
              <a:t>bố lý do, giới thiệu đại </a:t>
            </a:r>
            <a:r>
              <a:rPr lang="en-US" b="1"/>
              <a:t>biểu</a:t>
            </a:r>
            <a:r>
              <a:rPr lang="en-US" b="1" smtClean="0"/>
              <a:t>;</a:t>
            </a:r>
            <a:endParaRPr lang="en-US" b="1"/>
          </a:p>
        </p:txBody>
      </p:sp>
      <p:sp>
        <p:nvSpPr>
          <p:cNvPr id="8" name="Rounded Rectangle 7"/>
          <p:cNvSpPr/>
          <p:nvPr/>
        </p:nvSpPr>
        <p:spPr>
          <a:xfrm>
            <a:off x="232012" y="2313295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smtClean="0"/>
              <a:t>3. </a:t>
            </a:r>
            <a:r>
              <a:rPr lang="en-US" b="1"/>
              <a:t>Trưởng khối báo cáo dự thảo sơ kết học kỳ I năm học 2018–2019 và kế hoạch tổ chức hội thao CB-GV-NV</a:t>
            </a:r>
            <a:endParaRPr lang="en-US" b="1"/>
          </a:p>
        </p:txBody>
      </p:sp>
      <p:sp>
        <p:nvSpPr>
          <p:cNvPr id="9" name="Rounded Rectangle 8"/>
          <p:cNvSpPr/>
          <p:nvPr/>
        </p:nvSpPr>
        <p:spPr>
          <a:xfrm>
            <a:off x="232012" y="3046862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smtClean="0"/>
              <a:t>4. </a:t>
            </a:r>
            <a:r>
              <a:rPr lang="en-US" b="1"/>
              <a:t>Báo cáo, thảo luận chuyên </a:t>
            </a:r>
            <a:r>
              <a:rPr lang="en-US" b="1"/>
              <a:t>đề</a:t>
            </a:r>
            <a:r>
              <a:rPr lang="en-US" b="1" smtClean="0"/>
              <a:t>;</a:t>
            </a:r>
            <a:endParaRPr lang="en-US" b="1"/>
          </a:p>
        </p:txBody>
      </p:sp>
      <p:sp>
        <p:nvSpPr>
          <p:cNvPr id="10" name="Rounded Rectangle 9"/>
          <p:cNvSpPr/>
          <p:nvPr/>
        </p:nvSpPr>
        <p:spPr>
          <a:xfrm>
            <a:off x="887104" y="3780429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Lý Tự Trọng TP.Hồ Chí Minh</a:t>
            </a:r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887104" y="4513996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Kinh tế TP.Hồ Chí Minh</a:t>
            </a:r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887104" y="5247563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Kinh tế-Kỹ thuật TP.Hồ Chí Minh</a:t>
            </a:r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887104" y="5981130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Công nghệ Thủ Đức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2605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232012" y="846161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smtClean="0"/>
              <a:t>5.</a:t>
            </a:r>
            <a:r>
              <a:rPr lang="en-US" b="1"/>
              <a:t> Giải lao, tiệc </a:t>
            </a:r>
            <a:r>
              <a:rPr lang="en-US" b="1"/>
              <a:t>trà</a:t>
            </a:r>
            <a:r>
              <a:rPr lang="en-US" b="1" smtClean="0"/>
              <a:t>;</a:t>
            </a:r>
            <a:endParaRPr lang="en-US" b="1"/>
          </a:p>
        </p:txBody>
      </p:sp>
      <p:sp>
        <p:nvSpPr>
          <p:cNvPr id="6" name="Rectangle 5"/>
          <p:cNvSpPr/>
          <p:nvPr/>
        </p:nvSpPr>
        <p:spPr>
          <a:xfrm>
            <a:off x="0" y="114673"/>
            <a:ext cx="8954891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3200" b="1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CHƯƠNG TRÌNH</a:t>
            </a:r>
            <a:endParaRPr lang="en-US" sz="32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32012" y="1513195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b="1" smtClean="0"/>
              <a:t>6. </a:t>
            </a:r>
            <a:r>
              <a:rPr lang="en-US" b="1"/>
              <a:t>Báo cáo, thảo luận chuyên </a:t>
            </a:r>
            <a:r>
              <a:rPr lang="en-US" b="1"/>
              <a:t>đề</a:t>
            </a:r>
            <a:r>
              <a:rPr lang="en-US" b="1" smtClean="0"/>
              <a:t>;</a:t>
            </a:r>
            <a:endParaRPr lang="en-US" b="1"/>
          </a:p>
        </p:txBody>
      </p:sp>
      <p:sp>
        <p:nvSpPr>
          <p:cNvPr id="10" name="Rounded Rectangle 9"/>
          <p:cNvSpPr/>
          <p:nvPr/>
        </p:nvSpPr>
        <p:spPr>
          <a:xfrm>
            <a:off x="887104" y="2202406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Giao thông vận tải TP. Hồ Chí Minh</a:t>
            </a:r>
            <a:endParaRPr lang="en-US"/>
          </a:p>
        </p:txBody>
      </p:sp>
      <p:sp>
        <p:nvSpPr>
          <p:cNvPr id="11" name="Rounded Rectangle 10"/>
          <p:cNvSpPr/>
          <p:nvPr/>
        </p:nvSpPr>
        <p:spPr>
          <a:xfrm>
            <a:off x="887104" y="2843850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Kinh tế-Kỹ thuật Thủ Đức</a:t>
            </a:r>
            <a:endParaRPr lang="en-US"/>
          </a:p>
        </p:txBody>
      </p:sp>
      <p:sp>
        <p:nvSpPr>
          <p:cNvPr id="12" name="Rounded Rectangle 11"/>
          <p:cNvSpPr/>
          <p:nvPr/>
        </p:nvSpPr>
        <p:spPr>
          <a:xfrm>
            <a:off x="887104" y="3495530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Kỹ thuật Nguyễn Trường Tộ</a:t>
            </a:r>
            <a:endParaRPr lang="en-US"/>
          </a:p>
        </p:txBody>
      </p:sp>
      <p:sp>
        <p:nvSpPr>
          <p:cNvPr id="13" name="Rounded Rectangle 12"/>
          <p:cNvSpPr/>
          <p:nvPr/>
        </p:nvSpPr>
        <p:spPr>
          <a:xfrm>
            <a:off x="887104" y="4147210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Nghề TP.Hồ Chí Minh</a:t>
            </a:r>
            <a:endParaRPr lang="en-US"/>
          </a:p>
        </p:txBody>
      </p:sp>
      <p:sp>
        <p:nvSpPr>
          <p:cNvPr id="14" name="Rounded Rectangle 13"/>
          <p:cNvSpPr/>
          <p:nvPr/>
        </p:nvSpPr>
        <p:spPr>
          <a:xfrm>
            <a:off x="232012" y="5506872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smtClean="0"/>
              <a:t>7.</a:t>
            </a:r>
            <a:r>
              <a:rPr lang="en-US" smtClean="0"/>
              <a:t> </a:t>
            </a:r>
            <a:r>
              <a:rPr lang="en-US"/>
              <a:t>Phát biểu của đại diện Sở LĐ–TB&amp;XH TPHCM</a:t>
            </a:r>
            <a:r>
              <a:rPr lang="en-US" smtClean="0"/>
              <a:t>;</a:t>
            </a:r>
            <a:endParaRPr lang="en-US"/>
          </a:p>
        </p:txBody>
      </p:sp>
      <p:sp>
        <p:nvSpPr>
          <p:cNvPr id="15" name="Rounded Rectangle 14"/>
          <p:cNvSpPr/>
          <p:nvPr/>
        </p:nvSpPr>
        <p:spPr>
          <a:xfrm>
            <a:off x="232012" y="6196083"/>
            <a:ext cx="8407021" cy="58685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smtClean="0"/>
              <a:t>8.</a:t>
            </a:r>
            <a:r>
              <a:rPr lang="en-US" smtClean="0"/>
              <a:t> </a:t>
            </a:r>
            <a:r>
              <a:rPr lang="en-US"/>
              <a:t>Trưởng khối phát biểu kết thúc</a:t>
            </a:r>
            <a:r>
              <a:rPr lang="en-US" smtClean="0"/>
              <a:t>;</a:t>
            </a:r>
            <a:endParaRPr lang="en-US"/>
          </a:p>
        </p:txBody>
      </p:sp>
      <p:sp>
        <p:nvSpPr>
          <p:cNvPr id="16" name="Rounded Rectangle 15"/>
          <p:cNvSpPr/>
          <p:nvPr/>
        </p:nvSpPr>
        <p:spPr>
          <a:xfrm>
            <a:off x="887103" y="4812538"/>
            <a:ext cx="7751929" cy="586854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i="1"/>
              <a:t>Cao đẳng Văn hóa Nghệ thuật Thành phố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2128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126</TotalTime>
  <Words>218</Words>
  <Application>Microsoft Office PowerPoint</Application>
  <PresentationFormat>On-screen Show (4:3)</PresentationFormat>
  <Paragraphs>25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Century Gothic</vt:lpstr>
      <vt:lpstr>UTM Avo</vt:lpstr>
      <vt:lpstr>Wingdings 3</vt:lpstr>
      <vt:lpstr>Slice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Windows User</dc:creator>
  <cp:lastModifiedBy>Windows User</cp:lastModifiedBy>
  <cp:revision>6</cp:revision>
  <dcterms:created xsi:type="dcterms:W3CDTF">2019-05-22T06:10:42Z</dcterms:created>
  <dcterms:modified xsi:type="dcterms:W3CDTF">2019-05-22T09:46:55Z</dcterms:modified>
</cp:coreProperties>
</file>